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4" r:id="rId13"/>
    <p:sldId id="315" r:id="rId14"/>
    <p:sldId id="31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273630" cy="8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56992"/>
            <a:ext cx="103441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80" r="575"/>
          <a:stretch/>
        </p:blipFill>
        <p:spPr>
          <a:xfrm>
            <a:off x="258163" y="1268760"/>
            <a:ext cx="11563206" cy="3757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974516"/>
            <a:ext cx="4445000" cy="28834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4221088"/>
            <a:ext cx="720080" cy="605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11504" cy="49120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t="5328" r="1918"/>
          <a:stretch/>
        </p:blipFill>
        <p:spPr>
          <a:xfrm>
            <a:off x="7824192" y="4637669"/>
            <a:ext cx="4104456" cy="22048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4948012"/>
            <a:ext cx="1872208" cy="107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005064"/>
            <a:ext cx="2432992" cy="267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789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3630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853" r="-148"/>
          <a:stretch/>
        </p:blipFill>
        <p:spPr>
          <a:xfrm>
            <a:off x="191344" y="1268760"/>
            <a:ext cx="11809312" cy="3814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952260"/>
            <a:ext cx="3468142" cy="290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300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-1"/>
            <a:ext cx="5328592" cy="683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196752"/>
            <a:ext cx="51244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10585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221088"/>
            <a:ext cx="7920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124744"/>
            <a:ext cx="44196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34744"/>
            <a:ext cx="105441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